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82D02-4E96-4754-80D3-B6B10618B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D975CA-5DCE-4D59-959E-808FAF7412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AB5684F-5AA0-421E-9C27-B5E7E5C3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FE3F-E5E2-4A3B-8EB1-5B2C14881B7E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E155C1-2CDC-4B33-A652-E61017B6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CB1A72C-36E9-4C55-AD0D-00E83F56F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5B9B-844F-447A-B084-23304A18AF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57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744DB-7501-4893-A80D-5818E1403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965B736-2BE2-4937-9E17-9CA564E7E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061136-590D-4B37-8B10-BB6D4237D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FE3F-E5E2-4A3B-8EB1-5B2C14881B7E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64DC05-A4EE-48BA-BD38-BF35CE11D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1CCE80-0590-40FD-BD3D-3197FD34B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5B9B-844F-447A-B084-23304A18AF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6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BF3237A-C345-4757-B1F1-45889BDBC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ACFCF22-B174-4C39-B476-5C91F2FB1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9E79CC-6537-4C02-83E8-8755AFD5E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FE3F-E5E2-4A3B-8EB1-5B2C14881B7E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6563FC2-932C-4209-AC98-F77BBCCA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3090D-6E02-4183-B1B7-2B00311B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5B9B-844F-447A-B084-23304A18AF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171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B4567E-23F0-40A5-9DAC-8DCCF064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89E7A82-F83A-4550-AA0B-ECA0EDFA1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2AC298-BC09-47AB-AB3E-56559800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FE3F-E5E2-4A3B-8EB1-5B2C14881B7E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9A25-83E7-4376-8806-4EAEF8F08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17732FB-7BE9-462F-A280-272CE6DD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5B9B-844F-447A-B084-23304A18AF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2055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9B4EF8-A9E4-4DBB-9F88-EF6609A1C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3D8CC7-3D6C-4153-87CF-0F4A800B3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5A624E-DE8C-41EE-8F87-04B7758B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FE3F-E5E2-4A3B-8EB1-5B2C14881B7E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BC3492-E057-4C9A-B7F8-D5083640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97395D-F8D8-448D-BA2B-8C6D361E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5B9B-844F-447A-B084-23304A18AF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9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5544F-E946-4F08-B0F6-8CA7E8E8C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A40953-A519-4DB0-AEA7-A60F8AE19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5C1560-E990-4B6A-B8FA-88066F0D7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38B83D8-57DD-4EA1-A3AE-005CF2C3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FE3F-E5E2-4A3B-8EB1-5B2C14881B7E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B7BFA5-2D6C-452A-BEB0-70ACFA3CF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6EAFFBC-F895-414F-86FB-6CD1ECEAA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5B9B-844F-447A-B084-23304A18AF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09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AFD9C9-A193-4736-9743-0C86CC0B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6BD635C-6A5C-4945-BE88-96529B731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6E1FE2-1D2A-4C60-A71F-39EC97180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982159B-026D-4EDD-8343-5E8F7C4B3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A4BB454-754E-430D-A96F-DD1E946F5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C7882C3-4C9F-4A6A-8401-9070709B5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FE3F-E5E2-4A3B-8EB1-5B2C14881B7E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5ACC6F8-1995-4E78-AB82-B3D06A1F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F679D58-465F-4F30-ACC8-17FA4AD8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5B9B-844F-447A-B084-23304A18AF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82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C9005-DA41-4A29-AA5B-887BD0DC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4B1F14D-8F4B-47EA-8EB4-53D0C8D4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FE3F-E5E2-4A3B-8EB1-5B2C14881B7E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6CBF4D0-A81A-46D8-BE7F-C4F07961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83D410-FE5A-4671-A66F-DBFF097DA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5B9B-844F-447A-B084-23304A18AF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978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32956CD-4036-4ECA-AAE6-4D4602C0E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FE3F-E5E2-4A3B-8EB1-5B2C14881B7E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543CE09-47D7-4F40-B5C0-2E1BBFAA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79C6CA-2D47-4010-B88F-FD18622F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5B9B-844F-447A-B084-23304A18AF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57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0D972-76B9-465A-BF10-EE81D24CE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D11514-BEEE-439C-B02F-21B1D9D96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DB56A67-7409-4AD6-84AF-CEC57D76B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5D4F5E7-1329-4962-B03A-871588F0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FE3F-E5E2-4A3B-8EB1-5B2C14881B7E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FEACE84-2C22-4531-BDEE-49D974428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EC7A14-368F-4F55-A3E2-AD6B4F2D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5B9B-844F-447A-B084-23304A18AF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11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E931C-575E-48A2-A3C9-FBDD2F484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EC4FA44-389E-4C80-80A8-E129A1269A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5D06159-1DC4-4E63-AFF2-EF2887F01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0AF6B3D-99EE-4EA9-A9A1-6108632F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EFE3F-E5E2-4A3B-8EB1-5B2C14881B7E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FBEFDCA-BB61-4DB3-B472-3CAE4EA4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3317ADD-1FC2-47A6-9EF2-10F40494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55B9B-844F-447A-B084-23304A18AF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8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414BEFA-C9CE-4E2E-9197-AEFA124A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B23EEB0-FBC1-4A4D-B122-BAE7C442D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8ACA7D-D5B2-40B3-BD81-FC89D1ACB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EFE3F-E5E2-4A3B-8EB1-5B2C14881B7E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A8F5C2-82E9-4746-941A-BED2A5042E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27674E-A84D-4C27-9A8A-9CDD944E6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55B9B-844F-447A-B084-23304A18AF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73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0E52F5D-7E00-493A-91C4-BE793C2AA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3" t="40468" r="50000" b="15205"/>
          <a:stretch/>
        </p:blipFill>
        <p:spPr>
          <a:xfrm>
            <a:off x="1660358" y="1922136"/>
            <a:ext cx="4106780" cy="303997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0435F79-B070-48F0-804F-9629971AE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566" y="1907916"/>
            <a:ext cx="4066384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0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Matthias, Strasser</dc:creator>
  <cp:lastModifiedBy>Matthias, Strasser</cp:lastModifiedBy>
  <cp:revision>2</cp:revision>
  <dcterms:created xsi:type="dcterms:W3CDTF">2023-02-09T10:22:15Z</dcterms:created>
  <dcterms:modified xsi:type="dcterms:W3CDTF">2023-02-09T10:24:29Z</dcterms:modified>
</cp:coreProperties>
</file>